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62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2" r:id="rId137"/>
    <p:sldId id="391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 varScale="1">
        <p:scale>
          <a:sx n="55" d="100"/>
          <a:sy n="55" d="100"/>
        </p:scale>
        <p:origin x="25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2773170"/>
            <a:ext cx="6419780" cy="11837160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1264357"/>
            <a:ext cx="8206284" cy="7405513"/>
          </a:xfrm>
        </p:spPr>
        <p:txBody>
          <a:bodyPr anchor="b">
            <a:normAutofit/>
          </a:bodyPr>
          <a:lstStyle>
            <a:lvl1pPr algn="l">
              <a:defRPr sz="5867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9111391"/>
            <a:ext cx="6605667" cy="4535623"/>
          </a:xfrm>
        </p:spPr>
        <p:txBody>
          <a:bodyPr anchor="t">
            <a:normAutofit/>
          </a:bodyPr>
          <a:lstStyle>
            <a:lvl1pPr marL="0" indent="0" algn="l">
              <a:buNone/>
              <a:defRPr sz="2667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137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0656711"/>
            <a:ext cx="8739823" cy="361244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1264356"/>
            <a:ext cx="10769600" cy="7405511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9111389"/>
            <a:ext cx="9708443" cy="108373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133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180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264356"/>
            <a:ext cx="10769600" cy="6863644"/>
          </a:xfrm>
        </p:spPr>
        <p:txBody>
          <a:bodyPr anchor="ctr">
            <a:normAutofit/>
          </a:bodyPr>
          <a:lstStyle>
            <a:lvl1pPr algn="l">
              <a:defRPr sz="3733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9753600"/>
            <a:ext cx="8511403" cy="4515556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804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1264356"/>
            <a:ext cx="9146383" cy="6863644"/>
          </a:xfrm>
        </p:spPr>
        <p:txBody>
          <a:bodyPr anchor="ctr">
            <a:normAutofit/>
          </a:bodyPr>
          <a:lstStyle>
            <a:lvl1pPr algn="l">
              <a:defRPr sz="3733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8128000"/>
            <a:ext cx="8536623" cy="1143941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10195129"/>
            <a:ext cx="8509815" cy="4074027"/>
          </a:xfrm>
        </p:spPr>
        <p:txBody>
          <a:bodyPr anchor="ctr">
            <a:normAutofit/>
          </a:bodyPr>
          <a:lstStyle>
            <a:lvl1pPr marL="0" indent="0" algn="l">
              <a:buNone/>
              <a:defRPr sz="2667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304801" y="1684442"/>
            <a:ext cx="609759" cy="13861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6562610"/>
            <a:ext cx="609759" cy="13861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6888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8128000"/>
            <a:ext cx="8509815" cy="4023467"/>
          </a:xfrm>
        </p:spPr>
        <p:txBody>
          <a:bodyPr anchor="b">
            <a:normAutofit/>
          </a:bodyPr>
          <a:lstStyle>
            <a:lvl1pPr algn="l">
              <a:defRPr sz="3733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2167065"/>
            <a:ext cx="8511403" cy="210208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332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1264356"/>
            <a:ext cx="9146381" cy="6863644"/>
          </a:xfrm>
        </p:spPr>
        <p:txBody>
          <a:bodyPr anchor="ctr">
            <a:normAutofit/>
          </a:bodyPr>
          <a:lstStyle>
            <a:lvl1pPr algn="l">
              <a:defRPr sz="3733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9211733"/>
            <a:ext cx="8509815" cy="248857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67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1740445"/>
            <a:ext cx="8509813" cy="2528711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304801" y="1684442"/>
            <a:ext cx="609759" cy="13861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6562610"/>
            <a:ext cx="609759" cy="13861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3846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264356"/>
            <a:ext cx="10034211" cy="68636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733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9312081"/>
            <a:ext cx="8509815" cy="198684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67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1298929"/>
            <a:ext cx="8509813" cy="2970228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169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0656711"/>
            <a:ext cx="8739823" cy="3612444"/>
          </a:xfrm>
        </p:spPr>
        <p:txBody>
          <a:bodyPr>
            <a:normAutofit/>
          </a:bodyPr>
          <a:lstStyle>
            <a:lvl1pPr algn="l">
              <a:defRPr sz="373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1264358"/>
            <a:ext cx="8739823" cy="8930773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804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1264356"/>
            <a:ext cx="2725592" cy="10476089"/>
          </a:xfrm>
        </p:spPr>
        <p:txBody>
          <a:bodyPr vert="eaVert">
            <a:normAutofit/>
          </a:bodyPr>
          <a:lstStyle>
            <a:lvl1pPr>
              <a:defRPr sz="373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1264356"/>
            <a:ext cx="7800016" cy="130048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285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0656711"/>
            <a:ext cx="8739823" cy="361244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1264356"/>
            <a:ext cx="8739823" cy="8930773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55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696177"/>
            <a:ext cx="8536624" cy="5498944"/>
          </a:xfrm>
        </p:spPr>
        <p:txBody>
          <a:bodyPr anchor="b">
            <a:normAutofit/>
          </a:bodyPr>
          <a:lstStyle>
            <a:lvl1pPr algn="l">
              <a:defRPr sz="4267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10636643"/>
            <a:ext cx="8536623" cy="3632514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77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0656711"/>
            <a:ext cx="8739823" cy="3612444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1264357"/>
            <a:ext cx="5266623" cy="8930766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264356"/>
            <a:ext cx="5264317" cy="8910696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5825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0656711"/>
            <a:ext cx="8739823" cy="3612444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1264355"/>
            <a:ext cx="4955821" cy="1444978"/>
          </a:xfrm>
        </p:spPr>
        <p:txBody>
          <a:bodyPr anchor="b">
            <a:noAutofit/>
          </a:bodyPr>
          <a:lstStyle>
            <a:lvl1pPr marL="0" indent="0">
              <a:buNone/>
              <a:defRPr sz="3200" b="0" cap="all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2709335"/>
            <a:ext cx="5260623" cy="7485788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1343379"/>
            <a:ext cx="5018735" cy="1365954"/>
          </a:xfrm>
        </p:spPr>
        <p:txBody>
          <a:bodyPr anchor="b">
            <a:noAutofit/>
          </a:bodyPr>
          <a:lstStyle>
            <a:lvl1pPr marL="0" indent="0">
              <a:buNone/>
              <a:defRPr sz="3200" b="0" cap="all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2709333"/>
            <a:ext cx="5275607" cy="7465719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161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0656711"/>
            <a:ext cx="8739823" cy="3612444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904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690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1264356"/>
            <a:ext cx="4267200" cy="3612444"/>
          </a:xfrm>
        </p:spPr>
        <p:txBody>
          <a:bodyPr anchor="b">
            <a:normAutofit/>
          </a:bodyPr>
          <a:lstStyle>
            <a:lvl1pPr algn="l">
              <a:defRPr sz="2667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1264356"/>
            <a:ext cx="5918340" cy="130048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5238051"/>
            <a:ext cx="4267200" cy="49570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026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3431822"/>
            <a:ext cx="4751011" cy="2709333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2167467"/>
            <a:ext cx="4374632" cy="11379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6502400"/>
            <a:ext cx="4752297" cy="4937007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14630401"/>
            <a:ext cx="7748965" cy="865481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100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9231804"/>
            <a:ext cx="3293941" cy="6301708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10656711"/>
            <a:ext cx="8739823" cy="361244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1264358"/>
            <a:ext cx="8739823" cy="8930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14630409"/>
            <a:ext cx="1600617" cy="8654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33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9BB3DB-0FBC-4053-91D1-31BA98AAA903}" type="datetimeFigureOut">
              <a:rPr lang="de-DE" smtClean="0"/>
              <a:t>28.10.2017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14630401"/>
            <a:ext cx="7748965" cy="8654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33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13223060"/>
            <a:ext cx="1142543" cy="15879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73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A302EC-DE73-4A86-83B9-8762CAA92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21620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4267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6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2BB38-D2B6-409F-89D5-730CC1F78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930062-F02D-4058-B46E-3A1E3FCBEA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BF5403-FC3D-457E-82DE-7F41DAFC6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11884"/>
            <a:ext cx="10836805" cy="153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70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0F13F-DC60-43F9-8576-37CA34C49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EEF927E-73C4-4009-AD3D-F07ABB1BE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5" y="282749"/>
            <a:ext cx="11060957" cy="15644597"/>
          </a:xfrm>
        </p:spPr>
      </p:pic>
    </p:spTree>
    <p:extLst>
      <p:ext uri="{BB962C8B-B14F-4D97-AF65-F5344CB8AC3E}">
        <p14:creationId xmlns:p14="http://schemas.microsoft.com/office/powerpoint/2010/main" val="1322075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A740F7-7CBE-4A6F-B979-53463C0E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DA9179A-C1F2-41CE-A8DE-6B65F8BF6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0" y="532131"/>
            <a:ext cx="10527606" cy="14890226"/>
          </a:xfrm>
        </p:spPr>
      </p:pic>
    </p:spTree>
    <p:extLst>
      <p:ext uri="{BB962C8B-B14F-4D97-AF65-F5344CB8AC3E}">
        <p14:creationId xmlns:p14="http://schemas.microsoft.com/office/powerpoint/2010/main" val="2646747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EE2FD-A82B-448F-B0BD-51FF6FB3B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4129730-6C74-47C5-B22E-95C91BFBA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31883"/>
            <a:ext cx="10477730" cy="14819682"/>
          </a:xfrm>
        </p:spPr>
      </p:pic>
    </p:spTree>
    <p:extLst>
      <p:ext uri="{BB962C8B-B14F-4D97-AF65-F5344CB8AC3E}">
        <p14:creationId xmlns:p14="http://schemas.microsoft.com/office/powerpoint/2010/main" val="1936213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1E35E-0F0C-4275-831A-AB65E612F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EEAADA-CFAB-45B1-ACBB-C78EC761E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32378"/>
            <a:ext cx="10708211" cy="15145674"/>
          </a:xfrm>
        </p:spPr>
      </p:pic>
    </p:spTree>
    <p:extLst>
      <p:ext uri="{BB962C8B-B14F-4D97-AF65-F5344CB8AC3E}">
        <p14:creationId xmlns:p14="http://schemas.microsoft.com/office/powerpoint/2010/main" val="1600467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530FB-1097-4D1D-8AEC-3A921D24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BF02B9D-E676-42DC-B10B-389E8D27B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82006"/>
            <a:ext cx="10527606" cy="14890226"/>
          </a:xfrm>
        </p:spPr>
      </p:pic>
    </p:spTree>
    <p:extLst>
      <p:ext uri="{BB962C8B-B14F-4D97-AF65-F5344CB8AC3E}">
        <p14:creationId xmlns:p14="http://schemas.microsoft.com/office/powerpoint/2010/main" val="2600887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D3B36-4E40-4CFC-B12B-F676C138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531BEFB-3AF8-4D37-93BC-813AC7D5E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98879"/>
            <a:ext cx="10578819" cy="14962662"/>
          </a:xfrm>
        </p:spPr>
      </p:pic>
    </p:spTree>
    <p:extLst>
      <p:ext uri="{BB962C8B-B14F-4D97-AF65-F5344CB8AC3E}">
        <p14:creationId xmlns:p14="http://schemas.microsoft.com/office/powerpoint/2010/main" val="2539348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40A3C-D9A1-40A5-912F-2B749C6A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AE06CD7-0EB2-46ED-9878-4A4842CD9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31883"/>
            <a:ext cx="10346062" cy="14633451"/>
          </a:xfrm>
        </p:spPr>
      </p:pic>
    </p:spTree>
    <p:extLst>
      <p:ext uri="{BB962C8B-B14F-4D97-AF65-F5344CB8AC3E}">
        <p14:creationId xmlns:p14="http://schemas.microsoft.com/office/powerpoint/2010/main" val="1116781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82FC6-28FF-4132-BE08-5658A689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C1F75A8-AE46-4B52-AB76-A48604EE1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8" y="615257"/>
            <a:ext cx="10479067" cy="14821573"/>
          </a:xfrm>
        </p:spPr>
      </p:pic>
    </p:spTree>
    <p:extLst>
      <p:ext uri="{BB962C8B-B14F-4D97-AF65-F5344CB8AC3E}">
        <p14:creationId xmlns:p14="http://schemas.microsoft.com/office/powerpoint/2010/main" val="2663495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43A23-87DA-4FB8-A371-766F17D0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338EDDC-DE34-47C3-8282-47A91FB5D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" y="582007"/>
            <a:ext cx="10412564" cy="14727511"/>
          </a:xfrm>
        </p:spPr>
      </p:pic>
    </p:spTree>
    <p:extLst>
      <p:ext uri="{BB962C8B-B14F-4D97-AF65-F5344CB8AC3E}">
        <p14:creationId xmlns:p14="http://schemas.microsoft.com/office/powerpoint/2010/main" val="26432966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AF2F1-710F-4F66-AED1-87CCF240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B7D56FC-7FDE-45AC-8262-21996DFD6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65134"/>
            <a:ext cx="10296186" cy="14562906"/>
          </a:xfrm>
        </p:spPr>
      </p:pic>
    </p:spTree>
    <p:extLst>
      <p:ext uri="{BB962C8B-B14F-4D97-AF65-F5344CB8AC3E}">
        <p14:creationId xmlns:p14="http://schemas.microsoft.com/office/powerpoint/2010/main" val="789424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1CF072-9357-4DE0-B092-CC84A189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F572FD2-0DA0-4692-9831-EA89E47E8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9" y="665134"/>
            <a:ext cx="10246310" cy="14492362"/>
          </a:xfrm>
        </p:spPr>
      </p:pic>
    </p:spTree>
    <p:extLst>
      <p:ext uri="{BB962C8B-B14F-4D97-AF65-F5344CB8AC3E}">
        <p14:creationId xmlns:p14="http://schemas.microsoft.com/office/powerpoint/2010/main" val="6962149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74F9F-91A0-4996-8A95-6506D4A7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667E43-95A3-49F8-8ED0-B994F9C1F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6" y="166255"/>
            <a:ext cx="11213733" cy="15860684"/>
          </a:xfrm>
        </p:spPr>
      </p:pic>
    </p:spTree>
    <p:extLst>
      <p:ext uri="{BB962C8B-B14F-4D97-AF65-F5344CB8AC3E}">
        <p14:creationId xmlns:p14="http://schemas.microsoft.com/office/powerpoint/2010/main" val="3175105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0B6CB0-C487-49E9-9A9A-75ACF060D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CE67F41-3D18-4C2C-AFE6-BFA7C1EBB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22" y="715010"/>
            <a:ext cx="10362689" cy="14656968"/>
          </a:xfrm>
        </p:spPr>
      </p:pic>
    </p:spTree>
    <p:extLst>
      <p:ext uri="{BB962C8B-B14F-4D97-AF65-F5344CB8AC3E}">
        <p14:creationId xmlns:p14="http://schemas.microsoft.com/office/powerpoint/2010/main" val="3789027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79815-4EAD-402A-AFEA-09DA9436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86CC6C1-EFDF-4C3E-9D4A-C56735BFE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5" y="515506"/>
            <a:ext cx="10495692" cy="14845087"/>
          </a:xfrm>
        </p:spPr>
      </p:pic>
    </p:spTree>
    <p:extLst>
      <p:ext uri="{BB962C8B-B14F-4D97-AF65-F5344CB8AC3E}">
        <p14:creationId xmlns:p14="http://schemas.microsoft.com/office/powerpoint/2010/main" val="1512976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E47CB-2D4B-449C-8C65-DAEE3FC8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8C7003A-9393-45D1-AF4B-6467A2740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85" y="498879"/>
            <a:ext cx="10394603" cy="14702107"/>
          </a:xfrm>
        </p:spPr>
      </p:pic>
    </p:spTree>
    <p:extLst>
      <p:ext uri="{BB962C8B-B14F-4D97-AF65-F5344CB8AC3E}">
        <p14:creationId xmlns:p14="http://schemas.microsoft.com/office/powerpoint/2010/main" val="2274336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7677A-AC60-4A93-A3BB-A694C1EB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A8DD342-8BE6-4219-BEE0-98FA5F866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731634"/>
            <a:ext cx="10461104" cy="14796166"/>
          </a:xfrm>
        </p:spPr>
      </p:pic>
    </p:spTree>
    <p:extLst>
      <p:ext uri="{BB962C8B-B14F-4D97-AF65-F5344CB8AC3E}">
        <p14:creationId xmlns:p14="http://schemas.microsoft.com/office/powerpoint/2010/main" val="3845815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9F938-BF33-41C0-89A6-D07A453B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17F44FC-7F20-4769-813D-1158F4AFE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2" y="498879"/>
            <a:ext cx="10462440" cy="14798056"/>
          </a:xfrm>
        </p:spPr>
      </p:pic>
    </p:spTree>
    <p:extLst>
      <p:ext uri="{BB962C8B-B14F-4D97-AF65-F5344CB8AC3E}">
        <p14:creationId xmlns:p14="http://schemas.microsoft.com/office/powerpoint/2010/main" val="783381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79192-DF80-4682-B9A8-CADE10F1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EFB8E56-E763-426C-A30F-E79FEC1F0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2" y="798136"/>
            <a:ext cx="10244974" cy="14490472"/>
          </a:xfrm>
        </p:spPr>
      </p:pic>
    </p:spTree>
    <p:extLst>
      <p:ext uri="{BB962C8B-B14F-4D97-AF65-F5344CB8AC3E}">
        <p14:creationId xmlns:p14="http://schemas.microsoft.com/office/powerpoint/2010/main" val="173667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300932-2B33-43C4-A520-5B391B20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0932F1-AAEF-4043-905A-A5C761EF2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49003"/>
            <a:ext cx="10577483" cy="14960772"/>
          </a:xfrm>
        </p:spPr>
      </p:pic>
    </p:spTree>
    <p:extLst>
      <p:ext uri="{BB962C8B-B14F-4D97-AF65-F5344CB8AC3E}">
        <p14:creationId xmlns:p14="http://schemas.microsoft.com/office/powerpoint/2010/main" val="1512753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394B6-10FF-4924-8B13-A7B9A5FB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E856FF-22E9-4CFE-B951-382028A68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82253"/>
            <a:ext cx="10411228" cy="14725621"/>
          </a:xfrm>
        </p:spPr>
      </p:pic>
    </p:spTree>
    <p:extLst>
      <p:ext uri="{BB962C8B-B14F-4D97-AF65-F5344CB8AC3E}">
        <p14:creationId xmlns:p14="http://schemas.microsoft.com/office/powerpoint/2010/main" val="2648910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44A97-56FD-422F-B930-F9441F7A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941B8C1-B977-4577-9037-FA9E8856E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9" y="532130"/>
            <a:ext cx="10512317" cy="14868602"/>
          </a:xfrm>
        </p:spPr>
      </p:pic>
    </p:spTree>
    <p:extLst>
      <p:ext uri="{BB962C8B-B14F-4D97-AF65-F5344CB8AC3E}">
        <p14:creationId xmlns:p14="http://schemas.microsoft.com/office/powerpoint/2010/main" val="857919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30DB6-088A-4311-8939-758B8471C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B833DB2-0C27-454C-BC1A-C8A3EAB4A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32377"/>
            <a:ext cx="10594108" cy="14984287"/>
          </a:xfrm>
        </p:spPr>
      </p:pic>
    </p:spTree>
    <p:extLst>
      <p:ext uri="{BB962C8B-B14F-4D97-AF65-F5344CB8AC3E}">
        <p14:creationId xmlns:p14="http://schemas.microsoft.com/office/powerpoint/2010/main" val="3900964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C5F0F-21B2-4A56-B8CC-245E8615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FB10411-4435-4B5C-B6F4-73AE5617C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7" y="399127"/>
            <a:ext cx="10994456" cy="15550538"/>
          </a:xfrm>
        </p:spPr>
      </p:pic>
    </p:spTree>
    <p:extLst>
      <p:ext uri="{BB962C8B-B14F-4D97-AF65-F5344CB8AC3E}">
        <p14:creationId xmlns:p14="http://schemas.microsoft.com/office/powerpoint/2010/main" val="2324474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BA3713-21FE-453E-AA04-6708169F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D95DF3A-1822-4FD2-8074-7276CA459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" y="582006"/>
            <a:ext cx="10544232" cy="14913742"/>
          </a:xfrm>
        </p:spPr>
      </p:pic>
    </p:spTree>
    <p:extLst>
      <p:ext uri="{BB962C8B-B14F-4D97-AF65-F5344CB8AC3E}">
        <p14:creationId xmlns:p14="http://schemas.microsoft.com/office/powerpoint/2010/main" val="2413690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9B7874-14DB-4E9B-BA88-7DB6D7372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2A8E1FD-8F96-4DE4-8535-AB80C202C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32130"/>
            <a:ext cx="10562194" cy="14939147"/>
          </a:xfrm>
        </p:spPr>
      </p:pic>
    </p:spTree>
    <p:extLst>
      <p:ext uri="{BB962C8B-B14F-4D97-AF65-F5344CB8AC3E}">
        <p14:creationId xmlns:p14="http://schemas.microsoft.com/office/powerpoint/2010/main" val="4247839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6AB24-AB98-46C4-8EA7-F5336730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E0FE1F5-B3A5-4AC7-B9F7-F95F9691E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" y="681759"/>
            <a:ext cx="10344726" cy="14631561"/>
          </a:xfrm>
        </p:spPr>
      </p:pic>
    </p:spTree>
    <p:extLst>
      <p:ext uri="{BB962C8B-B14F-4D97-AF65-F5344CB8AC3E}">
        <p14:creationId xmlns:p14="http://schemas.microsoft.com/office/powerpoint/2010/main" val="2137577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9FF5E-8F39-468E-9002-5CD7690C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5248035-CCF1-405C-9363-62E750003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4" y="798138"/>
            <a:ext cx="10429190" cy="14751027"/>
          </a:xfrm>
        </p:spPr>
      </p:pic>
    </p:spTree>
    <p:extLst>
      <p:ext uri="{BB962C8B-B14F-4D97-AF65-F5344CB8AC3E}">
        <p14:creationId xmlns:p14="http://schemas.microsoft.com/office/powerpoint/2010/main" val="657509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01174-656C-409B-A2B7-975C9A03B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FE9C367-D8A3-47C1-B414-D0999EC80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2" y="631883"/>
            <a:ext cx="10610734" cy="15007802"/>
          </a:xfrm>
        </p:spPr>
      </p:pic>
    </p:spTree>
    <p:extLst>
      <p:ext uri="{BB962C8B-B14F-4D97-AF65-F5344CB8AC3E}">
        <p14:creationId xmlns:p14="http://schemas.microsoft.com/office/powerpoint/2010/main" val="3829020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5FF60D-3B13-4F0A-A1FE-1E714F32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57181C3-1E6F-487D-AFE0-7FCE45DAF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9" y="532130"/>
            <a:ext cx="10560857" cy="14937256"/>
          </a:xfrm>
        </p:spPr>
      </p:pic>
    </p:spTree>
    <p:extLst>
      <p:ext uri="{BB962C8B-B14F-4D97-AF65-F5344CB8AC3E}">
        <p14:creationId xmlns:p14="http://schemas.microsoft.com/office/powerpoint/2010/main" val="2706787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8DE1C-5A21-442E-903E-EC3D906C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3114D7E-40C7-4D86-B7EF-B25FA45FA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50" y="715009"/>
            <a:ext cx="10411228" cy="14725621"/>
          </a:xfrm>
        </p:spPr>
      </p:pic>
    </p:spTree>
    <p:extLst>
      <p:ext uri="{BB962C8B-B14F-4D97-AF65-F5344CB8AC3E}">
        <p14:creationId xmlns:p14="http://schemas.microsoft.com/office/powerpoint/2010/main" val="4221676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0D2DD21-81C6-4D42-83D6-CDA12C09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A18CDDA-FC22-46F5-9417-9BA9C2299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15505"/>
            <a:ext cx="10594108" cy="14984287"/>
          </a:xfrm>
        </p:spPr>
      </p:pic>
    </p:spTree>
    <p:extLst>
      <p:ext uri="{BB962C8B-B14F-4D97-AF65-F5344CB8AC3E}">
        <p14:creationId xmlns:p14="http://schemas.microsoft.com/office/powerpoint/2010/main" val="796890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A5512-C023-4C68-9114-692ED06E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AC5BCD2-A643-440A-A88B-B86124E9B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299374"/>
            <a:ext cx="10743737" cy="15195922"/>
          </a:xfrm>
        </p:spPr>
      </p:pic>
    </p:spTree>
    <p:extLst>
      <p:ext uri="{BB962C8B-B14F-4D97-AF65-F5344CB8AC3E}">
        <p14:creationId xmlns:p14="http://schemas.microsoft.com/office/powerpoint/2010/main" val="230024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CE45E-2AA1-49FE-8747-314233BE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79CCA6-4E6C-49AB-834E-7FD3C038E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65629"/>
            <a:ext cx="10637685" cy="15045921"/>
          </a:xfrm>
        </p:spPr>
      </p:pic>
    </p:spTree>
    <p:extLst>
      <p:ext uri="{BB962C8B-B14F-4D97-AF65-F5344CB8AC3E}">
        <p14:creationId xmlns:p14="http://schemas.microsoft.com/office/powerpoint/2010/main" val="2054993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45E2A-FD82-477F-9604-64617DC4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9D073F-5BE2-4014-8FE2-7F7525DF0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4" y="249498"/>
            <a:ext cx="11011081" cy="15574052"/>
          </a:xfrm>
        </p:spPr>
      </p:pic>
    </p:spTree>
    <p:extLst>
      <p:ext uri="{BB962C8B-B14F-4D97-AF65-F5344CB8AC3E}">
        <p14:creationId xmlns:p14="http://schemas.microsoft.com/office/powerpoint/2010/main" val="3168420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BA507C-29CC-4E9B-A404-3DED22BD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E87F249-6986-45E2-BEFB-D7BF20F09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6" y="582006"/>
            <a:ext cx="10544232" cy="14913742"/>
          </a:xfrm>
        </p:spPr>
      </p:pic>
    </p:spTree>
    <p:extLst>
      <p:ext uri="{BB962C8B-B14F-4D97-AF65-F5344CB8AC3E}">
        <p14:creationId xmlns:p14="http://schemas.microsoft.com/office/powerpoint/2010/main" val="3709959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6B9B8-C950-4C05-BCB5-1EC37BF8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847E1F1-8BB3-464F-BD75-2842FCB40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" y="415751"/>
            <a:ext cx="10494355" cy="14843196"/>
          </a:xfrm>
        </p:spPr>
      </p:pic>
    </p:spTree>
    <p:extLst>
      <p:ext uri="{BB962C8B-B14F-4D97-AF65-F5344CB8AC3E}">
        <p14:creationId xmlns:p14="http://schemas.microsoft.com/office/powerpoint/2010/main" val="3940703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74FE5-9E40-4E76-B181-19794C2A8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E584A78-37BB-4FFE-9249-591CA4ADB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0" y="631883"/>
            <a:ext cx="10512317" cy="14868601"/>
          </a:xfrm>
        </p:spPr>
      </p:pic>
    </p:spTree>
    <p:extLst>
      <p:ext uri="{BB962C8B-B14F-4D97-AF65-F5344CB8AC3E}">
        <p14:creationId xmlns:p14="http://schemas.microsoft.com/office/powerpoint/2010/main" val="67652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3DB18-BFDE-4F10-83BF-4CCC8C28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13D0E60-30F5-47B8-90A3-37FC1F022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49250"/>
            <a:ext cx="10843490" cy="15337012"/>
          </a:xfrm>
        </p:spPr>
      </p:pic>
    </p:spTree>
    <p:extLst>
      <p:ext uri="{BB962C8B-B14F-4D97-AF65-F5344CB8AC3E}">
        <p14:creationId xmlns:p14="http://schemas.microsoft.com/office/powerpoint/2010/main" val="3353073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F37D6-169B-4250-BE70-611A7849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A777205-AAAC-4E75-BF07-290E93D59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82006"/>
            <a:ext cx="10560857" cy="14937256"/>
          </a:xfrm>
        </p:spPr>
      </p:pic>
    </p:spTree>
    <p:extLst>
      <p:ext uri="{BB962C8B-B14F-4D97-AF65-F5344CB8AC3E}">
        <p14:creationId xmlns:p14="http://schemas.microsoft.com/office/powerpoint/2010/main" val="60279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C4C77-567D-42B7-9FA6-06CBD58A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C00BEA-FA41-401A-8818-9C821635B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4" y="615258"/>
            <a:ext cx="10279561" cy="14539392"/>
          </a:xfrm>
        </p:spPr>
      </p:pic>
    </p:spTree>
    <p:extLst>
      <p:ext uri="{BB962C8B-B14F-4D97-AF65-F5344CB8AC3E}">
        <p14:creationId xmlns:p14="http://schemas.microsoft.com/office/powerpoint/2010/main" val="2587582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F5738-808D-4314-9399-E6944BA5F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42B1FCD-91DB-4ECC-B74C-A9488934E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98632"/>
            <a:ext cx="10610734" cy="15007802"/>
          </a:xfrm>
        </p:spPr>
      </p:pic>
    </p:spTree>
    <p:extLst>
      <p:ext uri="{BB962C8B-B14F-4D97-AF65-F5344CB8AC3E}">
        <p14:creationId xmlns:p14="http://schemas.microsoft.com/office/powerpoint/2010/main" val="2664533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CDDCD-69F5-46B7-A9A8-33E9DEBEE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6AE1FF1-4A5E-48ED-B180-A6DB3350E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15257"/>
            <a:ext cx="10610734" cy="15007802"/>
          </a:xfrm>
        </p:spPr>
      </p:pic>
    </p:spTree>
    <p:extLst>
      <p:ext uri="{BB962C8B-B14F-4D97-AF65-F5344CB8AC3E}">
        <p14:creationId xmlns:p14="http://schemas.microsoft.com/office/powerpoint/2010/main" val="653691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E07A3-D5FA-4C74-AC2B-884D2DDA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CA1B6CB-A7C3-450B-B115-ACE0B2B98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15505"/>
            <a:ext cx="10477730" cy="14819682"/>
          </a:xfrm>
        </p:spPr>
      </p:pic>
    </p:spTree>
    <p:extLst>
      <p:ext uri="{BB962C8B-B14F-4D97-AF65-F5344CB8AC3E}">
        <p14:creationId xmlns:p14="http://schemas.microsoft.com/office/powerpoint/2010/main" val="243576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900EA-34D1-419D-B2CD-367592FD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241C84B-5478-4CA5-9A10-839E19F09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5" y="648508"/>
            <a:ext cx="10346062" cy="14633451"/>
          </a:xfrm>
        </p:spPr>
      </p:pic>
    </p:spTree>
    <p:extLst>
      <p:ext uri="{BB962C8B-B14F-4D97-AF65-F5344CB8AC3E}">
        <p14:creationId xmlns:p14="http://schemas.microsoft.com/office/powerpoint/2010/main" val="1496045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C80D69-106F-405B-BEB2-E53AC5C3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93FF408-563D-42B1-A02E-3A5A6A5E6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6" y="133119"/>
            <a:ext cx="11227212" cy="15879748"/>
          </a:xfrm>
        </p:spPr>
      </p:pic>
    </p:spTree>
    <p:extLst>
      <p:ext uri="{BB962C8B-B14F-4D97-AF65-F5344CB8AC3E}">
        <p14:creationId xmlns:p14="http://schemas.microsoft.com/office/powerpoint/2010/main" val="1012410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91C27-91A4-4F5E-B149-91A4B3FF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69D73F-FE12-45FB-A182-609E207F5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49002"/>
            <a:ext cx="10810239" cy="15289982"/>
          </a:xfrm>
        </p:spPr>
      </p:pic>
    </p:spTree>
    <p:extLst>
      <p:ext uri="{BB962C8B-B14F-4D97-AF65-F5344CB8AC3E}">
        <p14:creationId xmlns:p14="http://schemas.microsoft.com/office/powerpoint/2010/main" val="1120769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F1B95-5FDA-4F50-BBD1-6899FA24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9D61EF7-7957-4EB1-807D-4CA931391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48756"/>
            <a:ext cx="10577483" cy="14960772"/>
          </a:xfrm>
        </p:spPr>
      </p:pic>
    </p:spTree>
    <p:extLst>
      <p:ext uri="{BB962C8B-B14F-4D97-AF65-F5344CB8AC3E}">
        <p14:creationId xmlns:p14="http://schemas.microsoft.com/office/powerpoint/2010/main" val="1487585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BB3A8-A864-48DB-AF65-14F622D8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A19644F-7739-4F95-A683-962712FBE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49003"/>
            <a:ext cx="10595444" cy="14986176"/>
          </a:xfrm>
        </p:spPr>
      </p:pic>
    </p:spTree>
    <p:extLst>
      <p:ext uri="{BB962C8B-B14F-4D97-AF65-F5344CB8AC3E}">
        <p14:creationId xmlns:p14="http://schemas.microsoft.com/office/powerpoint/2010/main" val="2277539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ED944-7F80-42CF-85CD-A6DEB4617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9AB7959-A65A-4053-B2D4-997BD1EA4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82254"/>
            <a:ext cx="10843490" cy="15337012"/>
          </a:xfrm>
        </p:spPr>
      </p:pic>
    </p:spTree>
    <p:extLst>
      <p:ext uri="{BB962C8B-B14F-4D97-AF65-F5344CB8AC3E}">
        <p14:creationId xmlns:p14="http://schemas.microsoft.com/office/powerpoint/2010/main" val="1669221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872BB-B48B-4057-A681-4E565D1B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6792645-D31A-49E4-A48C-851DBE3E3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82501"/>
            <a:ext cx="10793613" cy="15266466"/>
          </a:xfrm>
        </p:spPr>
      </p:pic>
    </p:spTree>
    <p:extLst>
      <p:ext uri="{BB962C8B-B14F-4D97-AF65-F5344CB8AC3E}">
        <p14:creationId xmlns:p14="http://schemas.microsoft.com/office/powerpoint/2010/main" val="471367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C009D2-89CA-402F-912F-F5D786EA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8CEA660-ABA3-432E-A466-12AE42047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6" y="598631"/>
            <a:ext cx="10461104" cy="14796166"/>
          </a:xfrm>
        </p:spPr>
      </p:pic>
    </p:spTree>
    <p:extLst>
      <p:ext uri="{BB962C8B-B14F-4D97-AF65-F5344CB8AC3E}">
        <p14:creationId xmlns:p14="http://schemas.microsoft.com/office/powerpoint/2010/main" val="920077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EAAFF-9C87-4585-853D-21A3022D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BE4AA34-9E6B-4738-9001-3DA4DFABB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266122"/>
            <a:ext cx="10710486" cy="15148891"/>
          </a:xfrm>
        </p:spPr>
      </p:pic>
    </p:spTree>
    <p:extLst>
      <p:ext uri="{BB962C8B-B14F-4D97-AF65-F5344CB8AC3E}">
        <p14:creationId xmlns:p14="http://schemas.microsoft.com/office/powerpoint/2010/main" val="3099109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0A175-770E-4DE6-B934-8AF8BD67E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E341674-E179-4CEA-BBF5-E26463B52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82254"/>
            <a:ext cx="10627359" cy="15031317"/>
          </a:xfrm>
        </p:spPr>
      </p:pic>
    </p:spTree>
    <p:extLst>
      <p:ext uri="{BB962C8B-B14F-4D97-AF65-F5344CB8AC3E}">
        <p14:creationId xmlns:p14="http://schemas.microsoft.com/office/powerpoint/2010/main" val="445645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DDFF9-FAA2-4A71-8C5E-D51C6D5A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9095080-936F-4432-A835-CBB126B53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98879"/>
            <a:ext cx="10510981" cy="14866712"/>
          </a:xfrm>
        </p:spPr>
      </p:pic>
    </p:spTree>
    <p:extLst>
      <p:ext uri="{BB962C8B-B14F-4D97-AF65-F5344CB8AC3E}">
        <p14:creationId xmlns:p14="http://schemas.microsoft.com/office/powerpoint/2010/main" val="1756785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0ECC9-11C0-4B9E-BF39-4AD4232E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9E00A20-A6D6-4010-8918-34A4C0941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65629"/>
            <a:ext cx="10612070" cy="15009692"/>
          </a:xfrm>
        </p:spPr>
      </p:pic>
    </p:spTree>
    <p:extLst>
      <p:ext uri="{BB962C8B-B14F-4D97-AF65-F5344CB8AC3E}">
        <p14:creationId xmlns:p14="http://schemas.microsoft.com/office/powerpoint/2010/main" val="702120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2EE39-F87B-4D28-A38C-F761B22B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A42BDD9-0511-4BFD-BA55-7E22696DA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2" y="182996"/>
            <a:ext cx="11243837" cy="15903262"/>
          </a:xfrm>
        </p:spPr>
      </p:pic>
    </p:spTree>
    <p:extLst>
      <p:ext uri="{BB962C8B-B14F-4D97-AF65-F5344CB8AC3E}">
        <p14:creationId xmlns:p14="http://schemas.microsoft.com/office/powerpoint/2010/main" val="2452261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0B92D8-B18F-493B-B361-C879F44D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0E2316A-5357-4249-BF34-1D6DA2CC5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65381"/>
            <a:ext cx="10661946" cy="15080237"/>
          </a:xfrm>
        </p:spPr>
      </p:pic>
    </p:spTree>
    <p:extLst>
      <p:ext uri="{BB962C8B-B14F-4D97-AF65-F5344CB8AC3E}">
        <p14:creationId xmlns:p14="http://schemas.microsoft.com/office/powerpoint/2010/main" val="26530669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FDAC8-613A-4EDA-89BF-7E3825C6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4A9F516-76AB-4DF8-98E8-3037E6CE1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65512"/>
            <a:ext cx="10741487" cy="15192739"/>
          </a:xfrm>
        </p:spPr>
      </p:pic>
    </p:spTree>
    <p:extLst>
      <p:ext uri="{BB962C8B-B14F-4D97-AF65-F5344CB8AC3E}">
        <p14:creationId xmlns:p14="http://schemas.microsoft.com/office/powerpoint/2010/main" val="843786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EA423-AB1E-467B-B178-AC34A6318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C8D260C-9365-4C20-AB42-8B7067C3B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81" y="199620"/>
            <a:ext cx="11144084" cy="15762171"/>
          </a:xfrm>
        </p:spPr>
      </p:pic>
    </p:spTree>
    <p:extLst>
      <p:ext uri="{BB962C8B-B14F-4D97-AF65-F5344CB8AC3E}">
        <p14:creationId xmlns:p14="http://schemas.microsoft.com/office/powerpoint/2010/main" val="4086586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A3722-11EC-4FAD-80F3-64B8096D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85BCBDD-992D-41E9-97ED-A5ECB6F86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5" y="332625"/>
            <a:ext cx="11011081" cy="15574052"/>
          </a:xfrm>
        </p:spPr>
      </p:pic>
    </p:spTree>
    <p:extLst>
      <p:ext uri="{BB962C8B-B14F-4D97-AF65-F5344CB8AC3E}">
        <p14:creationId xmlns:p14="http://schemas.microsoft.com/office/powerpoint/2010/main" val="905376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48AAB-65B6-4FDD-A4A7-E5EBCF8B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251EA0A-1C21-4DE4-9F17-EDFDCC674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8" y="199621"/>
            <a:ext cx="11193960" cy="15832716"/>
          </a:xfrm>
        </p:spPr>
      </p:pic>
    </p:spTree>
    <p:extLst>
      <p:ext uri="{BB962C8B-B14F-4D97-AF65-F5344CB8AC3E}">
        <p14:creationId xmlns:p14="http://schemas.microsoft.com/office/powerpoint/2010/main" val="1163528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440E7-41DF-4F9A-BAAF-E94BF852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855FEF4-2F9F-4D37-A263-671E46F00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" y="315999"/>
            <a:ext cx="10994456" cy="15550538"/>
          </a:xfrm>
        </p:spPr>
      </p:pic>
    </p:spTree>
    <p:extLst>
      <p:ext uri="{BB962C8B-B14F-4D97-AF65-F5344CB8AC3E}">
        <p14:creationId xmlns:p14="http://schemas.microsoft.com/office/powerpoint/2010/main" val="3723683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CB268-274A-48B2-8BBC-3B3EB8394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D293083-13ED-4968-8C4F-6640F44FB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67915"/>
            <a:ext cx="10547165" cy="14917891"/>
          </a:xfrm>
        </p:spPr>
      </p:pic>
    </p:spTree>
    <p:extLst>
      <p:ext uri="{BB962C8B-B14F-4D97-AF65-F5344CB8AC3E}">
        <p14:creationId xmlns:p14="http://schemas.microsoft.com/office/powerpoint/2010/main" val="1569656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B92AD-A853-4C1D-BF49-6DA75438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6E6C6AD-F397-4B6F-B2CA-C3129FFD0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49135"/>
            <a:ext cx="10871367" cy="15376441"/>
          </a:xfrm>
        </p:spPr>
      </p:pic>
    </p:spTree>
    <p:extLst>
      <p:ext uri="{BB962C8B-B14F-4D97-AF65-F5344CB8AC3E}">
        <p14:creationId xmlns:p14="http://schemas.microsoft.com/office/powerpoint/2010/main" val="3151734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6ED04-B8D0-4D89-A339-0BBD00CA3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603ABB-9137-4916-A332-92EAD02BD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8" y="482253"/>
            <a:ext cx="10711823" cy="15150782"/>
          </a:xfrm>
        </p:spPr>
      </p:pic>
    </p:spTree>
    <p:extLst>
      <p:ext uri="{BB962C8B-B14F-4D97-AF65-F5344CB8AC3E}">
        <p14:creationId xmlns:p14="http://schemas.microsoft.com/office/powerpoint/2010/main" val="1624700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F99AE-11FF-48E7-92E4-EF9E3D84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4FFA422-428E-4E2F-8A67-26768D385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8" y="216247"/>
            <a:ext cx="11110834" cy="15715143"/>
          </a:xfrm>
        </p:spPr>
      </p:pic>
    </p:spTree>
    <p:extLst>
      <p:ext uri="{BB962C8B-B14F-4D97-AF65-F5344CB8AC3E}">
        <p14:creationId xmlns:p14="http://schemas.microsoft.com/office/powerpoint/2010/main" val="238694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93F98-5597-4A32-A2D0-3996D890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2682CDF-4D3F-426A-A3BC-5FE1412F2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5" y="299373"/>
            <a:ext cx="11011080" cy="15574051"/>
          </a:xfrm>
        </p:spPr>
      </p:pic>
    </p:spTree>
    <p:extLst>
      <p:ext uri="{BB962C8B-B14F-4D97-AF65-F5344CB8AC3E}">
        <p14:creationId xmlns:p14="http://schemas.microsoft.com/office/powerpoint/2010/main" val="958732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9A7C0-6CE0-4651-B277-73FA10DAB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06026DC-085B-4497-8AA3-16D7AAF44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6" y="315999"/>
            <a:ext cx="11044332" cy="15621083"/>
          </a:xfrm>
        </p:spPr>
      </p:pic>
    </p:spTree>
    <p:extLst>
      <p:ext uri="{BB962C8B-B14F-4D97-AF65-F5344CB8AC3E}">
        <p14:creationId xmlns:p14="http://schemas.microsoft.com/office/powerpoint/2010/main" val="1502449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077D-BBD4-40D0-AC2C-C53D8872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DCB19D6-4B18-4E49-A26C-D41AC32A4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9" y="382501"/>
            <a:ext cx="10878077" cy="15385932"/>
          </a:xfrm>
        </p:spPr>
      </p:pic>
    </p:spTree>
    <p:extLst>
      <p:ext uri="{BB962C8B-B14F-4D97-AF65-F5344CB8AC3E}">
        <p14:creationId xmlns:p14="http://schemas.microsoft.com/office/powerpoint/2010/main" val="3286890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E6C41-4E6F-4269-8E78-08F95F2A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DDFFD8-584B-40A2-A25C-8055B40A3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7" y="415752"/>
            <a:ext cx="11077582" cy="15668111"/>
          </a:xfrm>
        </p:spPr>
      </p:pic>
    </p:spTree>
    <p:extLst>
      <p:ext uri="{BB962C8B-B14F-4D97-AF65-F5344CB8AC3E}">
        <p14:creationId xmlns:p14="http://schemas.microsoft.com/office/powerpoint/2010/main" val="1462523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48E66-AC2F-444C-B555-CA6107E8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632503F-D960-49BF-B41D-F4DC5EF00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2" y="315999"/>
            <a:ext cx="10977829" cy="15527021"/>
          </a:xfrm>
        </p:spPr>
      </p:pic>
    </p:spTree>
    <p:extLst>
      <p:ext uri="{BB962C8B-B14F-4D97-AF65-F5344CB8AC3E}">
        <p14:creationId xmlns:p14="http://schemas.microsoft.com/office/powerpoint/2010/main" val="1942037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6981C-1F2B-4D0B-A057-EEA1A7318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C9D3735-BBCC-49C8-8C5B-E2A57A85E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" y="116493"/>
            <a:ext cx="11144085" cy="15762173"/>
          </a:xfrm>
        </p:spPr>
      </p:pic>
    </p:spTree>
    <p:extLst>
      <p:ext uri="{BB962C8B-B14F-4D97-AF65-F5344CB8AC3E}">
        <p14:creationId xmlns:p14="http://schemas.microsoft.com/office/powerpoint/2010/main" val="574970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16C57-2273-4CA6-B6D9-349EBD8A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F7D0211-EA8E-4151-90A2-D5B1460DA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0" y="332624"/>
            <a:ext cx="11094208" cy="15691627"/>
          </a:xfrm>
        </p:spPr>
      </p:pic>
    </p:spTree>
    <p:extLst>
      <p:ext uri="{BB962C8B-B14F-4D97-AF65-F5344CB8AC3E}">
        <p14:creationId xmlns:p14="http://schemas.microsoft.com/office/powerpoint/2010/main" val="2523435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CDE4B-F362-4D8A-A0C3-F270ABCC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C6B0AB5-C4B1-49D6-8667-A87760789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265471"/>
            <a:ext cx="10947496" cy="15484117"/>
          </a:xfrm>
        </p:spPr>
      </p:pic>
    </p:spTree>
    <p:extLst>
      <p:ext uri="{BB962C8B-B14F-4D97-AF65-F5344CB8AC3E}">
        <p14:creationId xmlns:p14="http://schemas.microsoft.com/office/powerpoint/2010/main" val="3893267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C0B111-0F04-4D3E-AFC4-D168D350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EAFBD17-7ACA-46FD-BB38-2EB670C0A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15999"/>
            <a:ext cx="10794949" cy="15268356"/>
          </a:xfrm>
        </p:spPr>
      </p:pic>
    </p:spTree>
    <p:extLst>
      <p:ext uri="{BB962C8B-B14F-4D97-AF65-F5344CB8AC3E}">
        <p14:creationId xmlns:p14="http://schemas.microsoft.com/office/powerpoint/2010/main" val="861756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3B6D8-9DF0-47D8-B659-F317299C2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3E9EE67-5682-480D-A302-D2196CED2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82500"/>
            <a:ext cx="10794950" cy="15268357"/>
          </a:xfrm>
        </p:spPr>
      </p:pic>
    </p:spTree>
    <p:extLst>
      <p:ext uri="{BB962C8B-B14F-4D97-AF65-F5344CB8AC3E}">
        <p14:creationId xmlns:p14="http://schemas.microsoft.com/office/powerpoint/2010/main" val="2123515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DB67C8-F698-48B3-AA92-70C11FD6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A0DBBEC-04B6-4FA9-94CA-09BBFE45E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" y="449003"/>
            <a:ext cx="10728448" cy="15174297"/>
          </a:xfrm>
        </p:spPr>
      </p:pic>
    </p:spTree>
    <p:extLst>
      <p:ext uri="{BB962C8B-B14F-4D97-AF65-F5344CB8AC3E}">
        <p14:creationId xmlns:p14="http://schemas.microsoft.com/office/powerpoint/2010/main" val="289701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B5094-9ADA-4729-8759-51682468C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CA3B6CE-6B71-47C5-B956-85054B3F0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2" y="498879"/>
            <a:ext cx="10794950" cy="15268357"/>
          </a:xfrm>
        </p:spPr>
      </p:pic>
    </p:spTree>
    <p:extLst>
      <p:ext uri="{BB962C8B-B14F-4D97-AF65-F5344CB8AC3E}">
        <p14:creationId xmlns:p14="http://schemas.microsoft.com/office/powerpoint/2010/main" val="1143380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BFBD1-1878-44DE-BBBF-92E1DAA5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A7B36C0-AF88-42AB-933D-927C1548B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1" y="232756"/>
            <a:ext cx="11068769" cy="15655646"/>
          </a:xfrm>
        </p:spPr>
      </p:pic>
    </p:spTree>
    <p:extLst>
      <p:ext uri="{BB962C8B-B14F-4D97-AF65-F5344CB8AC3E}">
        <p14:creationId xmlns:p14="http://schemas.microsoft.com/office/powerpoint/2010/main" val="3393179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3A133-8076-473E-BD38-E2591329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8F6E939-F14F-41F8-B8CF-44EA95C06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7" y="232872"/>
            <a:ext cx="10894702" cy="15409446"/>
          </a:xfrm>
        </p:spPr>
      </p:pic>
    </p:spTree>
    <p:extLst>
      <p:ext uri="{BB962C8B-B14F-4D97-AF65-F5344CB8AC3E}">
        <p14:creationId xmlns:p14="http://schemas.microsoft.com/office/powerpoint/2010/main" val="750206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4D4F4-B99D-4059-ABFD-C2FC1BFE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2CDC163-93DE-477C-84A3-3227D85BD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65381"/>
            <a:ext cx="10627359" cy="15031317"/>
          </a:xfrm>
        </p:spPr>
      </p:pic>
    </p:spTree>
    <p:extLst>
      <p:ext uri="{BB962C8B-B14F-4D97-AF65-F5344CB8AC3E}">
        <p14:creationId xmlns:p14="http://schemas.microsoft.com/office/powerpoint/2010/main" val="808458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41E0F-B722-4FAD-A9ED-0E43B27D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336592-5054-433F-AC8C-34CC55604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32130"/>
            <a:ext cx="10577483" cy="14960772"/>
          </a:xfrm>
        </p:spPr>
      </p:pic>
    </p:spTree>
    <p:extLst>
      <p:ext uri="{BB962C8B-B14F-4D97-AF65-F5344CB8AC3E}">
        <p14:creationId xmlns:p14="http://schemas.microsoft.com/office/powerpoint/2010/main" val="165556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1F122-F0F7-4CE4-A2A9-48946BB3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51EB79F-ED7D-400F-94E2-B7127A7FB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15505"/>
            <a:ext cx="10793614" cy="15266467"/>
          </a:xfrm>
        </p:spPr>
      </p:pic>
    </p:spTree>
    <p:extLst>
      <p:ext uri="{BB962C8B-B14F-4D97-AF65-F5344CB8AC3E}">
        <p14:creationId xmlns:p14="http://schemas.microsoft.com/office/powerpoint/2010/main" val="3459629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3788C-3536-4F3F-ACCB-E799A4A6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2B0E86-CCEA-472F-98CC-036B3BF9D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49249"/>
            <a:ext cx="10677235" cy="15101861"/>
          </a:xfrm>
        </p:spPr>
      </p:pic>
    </p:spTree>
    <p:extLst>
      <p:ext uri="{BB962C8B-B14F-4D97-AF65-F5344CB8AC3E}">
        <p14:creationId xmlns:p14="http://schemas.microsoft.com/office/powerpoint/2010/main" val="2941742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7AF3A-80BA-418F-900B-3AC474BE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78B3434-2D43-4DD7-8F77-068D82C42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241327"/>
            <a:ext cx="10861487" cy="15362467"/>
          </a:xfrm>
        </p:spPr>
      </p:pic>
    </p:spTree>
    <p:extLst>
      <p:ext uri="{BB962C8B-B14F-4D97-AF65-F5344CB8AC3E}">
        <p14:creationId xmlns:p14="http://schemas.microsoft.com/office/powerpoint/2010/main" val="797782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C317A0-0E4A-46B6-903C-CAA35135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A29E209-09D4-4874-AC9C-8F4CF4762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1" y="382500"/>
            <a:ext cx="10861451" cy="15362416"/>
          </a:xfrm>
        </p:spPr>
      </p:pic>
    </p:spTree>
    <p:extLst>
      <p:ext uri="{BB962C8B-B14F-4D97-AF65-F5344CB8AC3E}">
        <p14:creationId xmlns:p14="http://schemas.microsoft.com/office/powerpoint/2010/main" val="22964032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49292-849A-4CB6-91DD-C73E7578B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34D7EE9-65B2-42B9-822B-685163C35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0" y="365876"/>
            <a:ext cx="10811576" cy="15291873"/>
          </a:xfrm>
        </p:spPr>
      </p:pic>
    </p:spTree>
    <p:extLst>
      <p:ext uri="{BB962C8B-B14F-4D97-AF65-F5344CB8AC3E}">
        <p14:creationId xmlns:p14="http://schemas.microsoft.com/office/powerpoint/2010/main" val="1439761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416B1-C6E1-4A2C-90F5-F3DCD26C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824A897-F2EE-45EF-877A-8394531E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2" y="199621"/>
            <a:ext cx="10961204" cy="15503506"/>
          </a:xfrm>
        </p:spPr>
      </p:pic>
    </p:spTree>
    <p:extLst>
      <p:ext uri="{BB962C8B-B14F-4D97-AF65-F5344CB8AC3E}">
        <p14:creationId xmlns:p14="http://schemas.microsoft.com/office/powerpoint/2010/main" val="904831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52D98A-31C1-4762-970E-A8BF76B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2349689-8B50-4199-AD02-D97A59434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32261"/>
            <a:ext cx="10646909" cy="15058968"/>
          </a:xfrm>
        </p:spPr>
      </p:pic>
    </p:spTree>
    <p:extLst>
      <p:ext uri="{BB962C8B-B14F-4D97-AF65-F5344CB8AC3E}">
        <p14:creationId xmlns:p14="http://schemas.microsoft.com/office/powerpoint/2010/main" val="1246366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E2C87-9236-4E53-ABE2-87636521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5129733-4D6B-4445-8891-737194EBA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0" y="631883"/>
            <a:ext cx="10528942" cy="14892116"/>
          </a:xfrm>
        </p:spPr>
      </p:pic>
    </p:spTree>
    <p:extLst>
      <p:ext uri="{BB962C8B-B14F-4D97-AF65-F5344CB8AC3E}">
        <p14:creationId xmlns:p14="http://schemas.microsoft.com/office/powerpoint/2010/main" val="1015615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23DE4-3D2A-4ECD-A232-23AE7CCD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A9CD2A1-65BB-4CCB-918E-95F01C946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0" y="465628"/>
            <a:ext cx="10594108" cy="14984287"/>
          </a:xfrm>
        </p:spPr>
      </p:pic>
    </p:spTree>
    <p:extLst>
      <p:ext uri="{BB962C8B-B14F-4D97-AF65-F5344CB8AC3E}">
        <p14:creationId xmlns:p14="http://schemas.microsoft.com/office/powerpoint/2010/main" val="314513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E0947-EB09-4117-825D-C2C3A848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9C8880-09DB-4E2A-BAB8-18389547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15636"/>
            <a:ext cx="10679010" cy="15104372"/>
          </a:xfrm>
        </p:spPr>
      </p:pic>
    </p:spTree>
    <p:extLst>
      <p:ext uri="{BB962C8B-B14F-4D97-AF65-F5344CB8AC3E}">
        <p14:creationId xmlns:p14="http://schemas.microsoft.com/office/powerpoint/2010/main" val="3171914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A61A0-1065-4F21-9B31-2EF91B748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52CB81D-3DE7-4209-BAFA-772A42F27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32129"/>
            <a:ext cx="10527607" cy="14890228"/>
          </a:xfrm>
        </p:spPr>
      </p:pic>
    </p:spTree>
    <p:extLst>
      <p:ext uri="{BB962C8B-B14F-4D97-AF65-F5344CB8AC3E}">
        <p14:creationId xmlns:p14="http://schemas.microsoft.com/office/powerpoint/2010/main" val="3879006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F6EAD-BF61-43D2-890A-AA2944FF7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2163059-3CB2-46D6-B742-308159189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4" y="415752"/>
            <a:ext cx="10678571" cy="15103751"/>
          </a:xfrm>
        </p:spPr>
      </p:pic>
    </p:spTree>
    <p:extLst>
      <p:ext uri="{BB962C8B-B14F-4D97-AF65-F5344CB8AC3E}">
        <p14:creationId xmlns:p14="http://schemas.microsoft.com/office/powerpoint/2010/main" val="2780028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E8243-CA0D-48DA-A024-5F2BD2D2C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0A5376C-41B7-4D94-A145-A835702D7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16000"/>
            <a:ext cx="10578819" cy="14962662"/>
          </a:xfrm>
        </p:spPr>
      </p:pic>
    </p:spTree>
    <p:extLst>
      <p:ext uri="{BB962C8B-B14F-4D97-AF65-F5344CB8AC3E}">
        <p14:creationId xmlns:p14="http://schemas.microsoft.com/office/powerpoint/2010/main" val="3363637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8C26A-E51E-44EC-BE47-EC77D46B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C208BA-2F67-4477-B8F8-A319D91B7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2" y="235651"/>
            <a:ext cx="11072552" cy="15660998"/>
          </a:xfrm>
        </p:spPr>
      </p:pic>
    </p:spTree>
    <p:extLst>
      <p:ext uri="{BB962C8B-B14F-4D97-AF65-F5344CB8AC3E}">
        <p14:creationId xmlns:p14="http://schemas.microsoft.com/office/powerpoint/2010/main" val="1923621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16EA4-4208-4E41-9141-5B7A98D9F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2208685-06A7-4B24-B007-0A3A9356A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98879"/>
            <a:ext cx="10760363" cy="15219437"/>
          </a:xfrm>
        </p:spPr>
      </p:pic>
    </p:spTree>
    <p:extLst>
      <p:ext uri="{BB962C8B-B14F-4D97-AF65-F5344CB8AC3E}">
        <p14:creationId xmlns:p14="http://schemas.microsoft.com/office/powerpoint/2010/main" val="2248951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736F6-76C0-4DA6-921A-F30DBEAA6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59B6174-F470-45D7-8086-0D0ABBFEB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49003"/>
            <a:ext cx="10494355" cy="14843196"/>
          </a:xfrm>
        </p:spPr>
      </p:pic>
    </p:spTree>
    <p:extLst>
      <p:ext uri="{BB962C8B-B14F-4D97-AF65-F5344CB8AC3E}">
        <p14:creationId xmlns:p14="http://schemas.microsoft.com/office/powerpoint/2010/main" val="3077418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603D2-F80E-48A1-8A14-6A753833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84B5FD8-0704-4E31-B276-DA66A087D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7" y="382500"/>
            <a:ext cx="10661946" cy="15080237"/>
          </a:xfrm>
        </p:spPr>
      </p:pic>
    </p:spTree>
    <p:extLst>
      <p:ext uri="{BB962C8B-B14F-4D97-AF65-F5344CB8AC3E}">
        <p14:creationId xmlns:p14="http://schemas.microsoft.com/office/powerpoint/2010/main" val="4180768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65472-4B08-405E-9DB3-12330B5B7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CA713E9-ACCC-4D59-9102-2512E371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1" y="515504"/>
            <a:ext cx="10527606" cy="14890226"/>
          </a:xfrm>
        </p:spPr>
      </p:pic>
    </p:spTree>
    <p:extLst>
      <p:ext uri="{BB962C8B-B14F-4D97-AF65-F5344CB8AC3E}">
        <p14:creationId xmlns:p14="http://schemas.microsoft.com/office/powerpoint/2010/main" val="1939840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D19F9-E8BD-47B7-BDCC-A30AD19B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C0C190-0748-4F95-BB74-D104CAEC2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84427"/>
            <a:ext cx="10673541" cy="15096637"/>
          </a:xfrm>
        </p:spPr>
      </p:pic>
    </p:spTree>
    <p:extLst>
      <p:ext uri="{BB962C8B-B14F-4D97-AF65-F5344CB8AC3E}">
        <p14:creationId xmlns:p14="http://schemas.microsoft.com/office/powerpoint/2010/main" val="4179160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E4157-35A9-4802-988F-2FF3DBDD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88738EF-2F83-48DA-9830-84396EA74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15256"/>
            <a:ext cx="10479066" cy="14821571"/>
          </a:xfrm>
        </p:spPr>
      </p:pic>
    </p:spTree>
    <p:extLst>
      <p:ext uri="{BB962C8B-B14F-4D97-AF65-F5344CB8AC3E}">
        <p14:creationId xmlns:p14="http://schemas.microsoft.com/office/powerpoint/2010/main" val="2814465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F5E4D-471A-4C34-BCB0-78CB369E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22B60C3-2451-44E5-99D5-50586A9A5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" y="415751"/>
            <a:ext cx="10544232" cy="14913742"/>
          </a:xfrm>
        </p:spPr>
      </p:pic>
    </p:spTree>
    <p:extLst>
      <p:ext uri="{BB962C8B-B14F-4D97-AF65-F5344CB8AC3E}">
        <p14:creationId xmlns:p14="http://schemas.microsoft.com/office/powerpoint/2010/main" val="493936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105DF-6523-4894-AC3A-49A764E45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4BF5F5-30A6-489A-9D2B-130FA0CC8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0" y="615257"/>
            <a:ext cx="10346063" cy="14633452"/>
          </a:xfrm>
        </p:spPr>
      </p:pic>
    </p:spTree>
    <p:extLst>
      <p:ext uri="{BB962C8B-B14F-4D97-AF65-F5344CB8AC3E}">
        <p14:creationId xmlns:p14="http://schemas.microsoft.com/office/powerpoint/2010/main" val="933079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ADD421-8EAF-43E3-A9E1-F95C99BB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031605C-E384-4F33-9B92-12324411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8" y="665132"/>
            <a:ext cx="10246309" cy="14492360"/>
          </a:xfrm>
        </p:spPr>
      </p:pic>
    </p:spTree>
    <p:extLst>
      <p:ext uri="{BB962C8B-B14F-4D97-AF65-F5344CB8AC3E}">
        <p14:creationId xmlns:p14="http://schemas.microsoft.com/office/powerpoint/2010/main" val="1373512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DD780-13B6-4682-B930-80D0D2A7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BDBAFB-916F-4F13-B2BC-F5C2DA51F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8" y="598631"/>
            <a:ext cx="10379313" cy="14680481"/>
          </a:xfrm>
        </p:spPr>
      </p:pic>
    </p:spTree>
    <p:extLst>
      <p:ext uri="{BB962C8B-B14F-4D97-AF65-F5344CB8AC3E}">
        <p14:creationId xmlns:p14="http://schemas.microsoft.com/office/powerpoint/2010/main" val="3180088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CC845-30F0-49ED-860C-3B72D4C6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26619B4-48C9-4071-BF24-F4DC6C2B4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5" y="266123"/>
            <a:ext cx="10994455" cy="15550537"/>
          </a:xfrm>
        </p:spPr>
      </p:pic>
    </p:spTree>
    <p:extLst>
      <p:ext uri="{BB962C8B-B14F-4D97-AF65-F5344CB8AC3E}">
        <p14:creationId xmlns:p14="http://schemas.microsoft.com/office/powerpoint/2010/main" val="2162850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54A79-2A3C-471E-8A8B-8BEFD21D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3D47262-5370-4E7B-9A09-7EAD59CCA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9" y="482254"/>
            <a:ext cx="10328101" cy="14608047"/>
          </a:xfrm>
        </p:spPr>
      </p:pic>
    </p:spTree>
    <p:extLst>
      <p:ext uri="{BB962C8B-B14F-4D97-AF65-F5344CB8AC3E}">
        <p14:creationId xmlns:p14="http://schemas.microsoft.com/office/powerpoint/2010/main" val="2545996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C58D4-621D-42FE-85EE-19D4562C5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D42E7DE-EFB4-44A4-B0F0-ED45369AC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7" y="648509"/>
            <a:ext cx="10311475" cy="14584531"/>
          </a:xfrm>
        </p:spPr>
      </p:pic>
    </p:spTree>
    <p:extLst>
      <p:ext uri="{BB962C8B-B14F-4D97-AF65-F5344CB8AC3E}">
        <p14:creationId xmlns:p14="http://schemas.microsoft.com/office/powerpoint/2010/main" val="2146749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510FF-5B48-4404-8D5A-2E19E261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4C8F437-4F63-458F-8FA1-7A327462E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3" y="715010"/>
            <a:ext cx="10346063" cy="14633452"/>
          </a:xfrm>
        </p:spPr>
      </p:pic>
    </p:spTree>
    <p:extLst>
      <p:ext uri="{BB962C8B-B14F-4D97-AF65-F5344CB8AC3E}">
        <p14:creationId xmlns:p14="http://schemas.microsoft.com/office/powerpoint/2010/main" val="1887406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D01DE-1AC3-4380-A805-D8BAB187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CAE1BC4-599C-4455-96F0-D7F26358A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6" y="598632"/>
            <a:ext cx="10445815" cy="14774541"/>
          </a:xfrm>
        </p:spPr>
      </p:pic>
    </p:spTree>
    <p:extLst>
      <p:ext uri="{BB962C8B-B14F-4D97-AF65-F5344CB8AC3E}">
        <p14:creationId xmlns:p14="http://schemas.microsoft.com/office/powerpoint/2010/main" val="2476278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4D962-3D93-45B7-A254-872684AB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CBF867F-24AD-4EAB-92D2-BD0E60DF2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1" y="349250"/>
            <a:ext cx="10510981" cy="14866712"/>
          </a:xfrm>
        </p:spPr>
      </p:pic>
    </p:spTree>
    <p:extLst>
      <p:ext uri="{BB962C8B-B14F-4D97-AF65-F5344CB8AC3E}">
        <p14:creationId xmlns:p14="http://schemas.microsoft.com/office/powerpoint/2010/main" val="1070097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2F237-5559-456D-9D0F-2DEB772F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58A02A-47E3-4369-9973-54CCC8AD9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3" y="764887"/>
            <a:ext cx="10294850" cy="14561017"/>
          </a:xfrm>
        </p:spPr>
      </p:pic>
    </p:spTree>
    <p:extLst>
      <p:ext uri="{BB962C8B-B14F-4D97-AF65-F5344CB8AC3E}">
        <p14:creationId xmlns:p14="http://schemas.microsoft.com/office/powerpoint/2010/main" val="2367480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A7927-FD59-41F2-BD17-3BC58A69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0F2A120-C02B-46AB-9838-B4537F6B5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0" y="665134"/>
            <a:ext cx="10412564" cy="14727511"/>
          </a:xfrm>
        </p:spPr>
      </p:pic>
    </p:spTree>
    <p:extLst>
      <p:ext uri="{BB962C8B-B14F-4D97-AF65-F5344CB8AC3E}">
        <p14:creationId xmlns:p14="http://schemas.microsoft.com/office/powerpoint/2010/main" val="4090294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F1251-3CD5-485D-ACA9-08F59B9E9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3205384-B8FE-4E68-B3F4-749835D2B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7" y="465628"/>
            <a:ext cx="10494355" cy="14843196"/>
          </a:xfrm>
        </p:spPr>
      </p:pic>
    </p:spTree>
    <p:extLst>
      <p:ext uri="{BB962C8B-B14F-4D97-AF65-F5344CB8AC3E}">
        <p14:creationId xmlns:p14="http://schemas.microsoft.com/office/powerpoint/2010/main" val="1831179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E4452-E276-4FFC-9E9F-5AB2B37D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47C8A3E-6B10-449C-99CD-09B361789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6" y="715010"/>
            <a:ext cx="10261599" cy="14513986"/>
          </a:xfrm>
        </p:spPr>
      </p:pic>
    </p:spTree>
    <p:extLst>
      <p:ext uri="{BB962C8B-B14F-4D97-AF65-F5344CB8AC3E}">
        <p14:creationId xmlns:p14="http://schemas.microsoft.com/office/powerpoint/2010/main" val="982377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75FF4-E78B-4B88-AA93-675BABC6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C5777E7-9457-41ED-BB5A-FA5E3EEF5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72" y="798137"/>
            <a:ext cx="10146557" cy="14351271"/>
          </a:xfrm>
        </p:spPr>
      </p:pic>
    </p:spTree>
    <p:extLst>
      <p:ext uri="{BB962C8B-B14F-4D97-AF65-F5344CB8AC3E}">
        <p14:creationId xmlns:p14="http://schemas.microsoft.com/office/powerpoint/2010/main" val="2963475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8E0A3-EBCC-4983-A877-927BDDC15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94CC179-16C8-4DBA-82BC-A9CE385B3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0" y="199621"/>
            <a:ext cx="11144085" cy="15762173"/>
          </a:xfrm>
        </p:spPr>
      </p:pic>
    </p:spTree>
    <p:extLst>
      <p:ext uri="{BB962C8B-B14F-4D97-AF65-F5344CB8AC3E}">
        <p14:creationId xmlns:p14="http://schemas.microsoft.com/office/powerpoint/2010/main" val="1942975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BB203-BD48-4C39-9541-1D302F95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1AB6246-BCFF-4D5F-84EA-1CD1DD5F3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3" y="631882"/>
            <a:ext cx="10427854" cy="14749137"/>
          </a:xfrm>
        </p:spPr>
      </p:pic>
    </p:spTree>
    <p:extLst>
      <p:ext uri="{BB962C8B-B14F-4D97-AF65-F5344CB8AC3E}">
        <p14:creationId xmlns:p14="http://schemas.microsoft.com/office/powerpoint/2010/main" val="12637821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562DDC-5FF5-4D85-A44F-D9A842A25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D417D23-50B6-4AFA-8B2B-5451E24E1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35" y="432378"/>
            <a:ext cx="10391201" cy="14696786"/>
          </a:xfrm>
        </p:spPr>
      </p:pic>
    </p:spTree>
    <p:extLst>
      <p:ext uri="{BB962C8B-B14F-4D97-AF65-F5344CB8AC3E}">
        <p14:creationId xmlns:p14="http://schemas.microsoft.com/office/powerpoint/2010/main" val="4275018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13B9B-C8B0-4CFA-9ADF-22F63C466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FCED7B-4A86-46CC-8667-0DE53049C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33" y="681758"/>
            <a:ext cx="10244974" cy="14490472"/>
          </a:xfrm>
        </p:spPr>
      </p:pic>
    </p:spTree>
    <p:extLst>
      <p:ext uri="{BB962C8B-B14F-4D97-AF65-F5344CB8AC3E}">
        <p14:creationId xmlns:p14="http://schemas.microsoft.com/office/powerpoint/2010/main" val="831659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43DCB-6268-44F7-9F2B-F2F8E0BC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9AC8CCC-749C-4DBF-A33F-2AD43D386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7" y="665135"/>
            <a:ext cx="10394603" cy="14702107"/>
          </a:xfrm>
        </p:spPr>
      </p:pic>
    </p:spTree>
    <p:extLst>
      <p:ext uri="{BB962C8B-B14F-4D97-AF65-F5344CB8AC3E}">
        <p14:creationId xmlns:p14="http://schemas.microsoft.com/office/powerpoint/2010/main" val="1157661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19C6B-442A-4C8B-A767-1EF92944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BF6D162-CC67-4742-8104-CCB0C5675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7" y="665134"/>
            <a:ext cx="10213058" cy="14445330"/>
          </a:xfrm>
        </p:spPr>
      </p:pic>
    </p:spTree>
    <p:extLst>
      <p:ext uri="{BB962C8B-B14F-4D97-AF65-F5344CB8AC3E}">
        <p14:creationId xmlns:p14="http://schemas.microsoft.com/office/powerpoint/2010/main" val="1680712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1844A-4BC9-4FE6-8B89-CA27AAFA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6B1BC4-5E5A-40C1-A2E4-21C5F1497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19" y="681644"/>
            <a:ext cx="10517739" cy="14876271"/>
          </a:xfrm>
        </p:spPr>
      </p:pic>
    </p:spTree>
    <p:extLst>
      <p:ext uri="{BB962C8B-B14F-4D97-AF65-F5344CB8AC3E}">
        <p14:creationId xmlns:p14="http://schemas.microsoft.com/office/powerpoint/2010/main" val="938532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33E87-9F71-41AF-B645-29EE3FD3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19DCCF2-F276-4AFC-9A8D-9DD433790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82501"/>
            <a:ext cx="10793614" cy="15266468"/>
          </a:xfrm>
        </p:spPr>
      </p:pic>
    </p:spTree>
    <p:extLst>
      <p:ext uri="{BB962C8B-B14F-4D97-AF65-F5344CB8AC3E}">
        <p14:creationId xmlns:p14="http://schemas.microsoft.com/office/powerpoint/2010/main" val="4182374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CF3321-43D7-487A-9672-D6AC79F5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CDE753D-9581-4FAA-A74D-BECF7CC62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0" y="449003"/>
            <a:ext cx="10610734" cy="15007802"/>
          </a:xfrm>
        </p:spPr>
      </p:pic>
    </p:spTree>
    <p:extLst>
      <p:ext uri="{BB962C8B-B14F-4D97-AF65-F5344CB8AC3E}">
        <p14:creationId xmlns:p14="http://schemas.microsoft.com/office/powerpoint/2010/main" val="4287643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50488-F097-44ED-AA81-88782C86B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ED8F5AD-E670-494D-A42E-5091AA892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15257"/>
            <a:ext cx="10710486" cy="15148891"/>
          </a:xfrm>
        </p:spPr>
      </p:pic>
    </p:spTree>
    <p:extLst>
      <p:ext uri="{BB962C8B-B14F-4D97-AF65-F5344CB8AC3E}">
        <p14:creationId xmlns:p14="http://schemas.microsoft.com/office/powerpoint/2010/main" val="3097394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B743B-A8E4-462F-BB34-AFB8ECD4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C77539E-29E9-42B1-9EE5-CF539D0FE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31884"/>
            <a:ext cx="10628695" cy="15033206"/>
          </a:xfrm>
        </p:spPr>
      </p:pic>
    </p:spTree>
    <p:extLst>
      <p:ext uri="{BB962C8B-B14F-4D97-AF65-F5344CB8AC3E}">
        <p14:creationId xmlns:p14="http://schemas.microsoft.com/office/powerpoint/2010/main" val="4161543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2BCCF-CEF1-40F2-9186-A6F63D38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D60FCB2-5CFD-450B-9203-762FAB49A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23" y="282749"/>
            <a:ext cx="10894702" cy="15409446"/>
          </a:xfrm>
        </p:spPr>
      </p:pic>
    </p:spTree>
    <p:extLst>
      <p:ext uri="{BB962C8B-B14F-4D97-AF65-F5344CB8AC3E}">
        <p14:creationId xmlns:p14="http://schemas.microsoft.com/office/powerpoint/2010/main" val="3560490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3F1DC-A4DB-4B94-9D91-B68B46183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685B49-9B67-45EC-8F8A-451BBB390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39225"/>
            <a:ext cx="10394603" cy="14702107"/>
          </a:xfrm>
        </p:spPr>
      </p:pic>
    </p:spTree>
    <p:extLst>
      <p:ext uri="{BB962C8B-B14F-4D97-AF65-F5344CB8AC3E}">
        <p14:creationId xmlns:p14="http://schemas.microsoft.com/office/powerpoint/2010/main" val="1105772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32BCEC-E3DB-4721-9D23-2372571A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C30C12E-F62B-40F0-9DD9-53F153BC8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" y="715011"/>
            <a:ext cx="10361352" cy="14655077"/>
          </a:xfrm>
        </p:spPr>
      </p:pic>
    </p:spTree>
    <p:extLst>
      <p:ext uri="{BB962C8B-B14F-4D97-AF65-F5344CB8AC3E}">
        <p14:creationId xmlns:p14="http://schemas.microsoft.com/office/powerpoint/2010/main" val="3374083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DFDB2-7827-45C2-8CFE-D15B7AF0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75EA4B1-0473-4C84-A4DC-1E337924D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9" y="498879"/>
            <a:ext cx="10594108" cy="14984287"/>
          </a:xfrm>
        </p:spPr>
      </p:pic>
    </p:spTree>
    <p:extLst>
      <p:ext uri="{BB962C8B-B14F-4D97-AF65-F5344CB8AC3E}">
        <p14:creationId xmlns:p14="http://schemas.microsoft.com/office/powerpoint/2010/main" val="817798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10489-1278-47F8-BAF1-1FF117B71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3C6F4A-A288-414D-88D1-8D0FBE6A5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5" y="399126"/>
            <a:ext cx="10545568" cy="14915632"/>
          </a:xfrm>
        </p:spPr>
      </p:pic>
    </p:spTree>
    <p:extLst>
      <p:ext uri="{BB962C8B-B14F-4D97-AF65-F5344CB8AC3E}">
        <p14:creationId xmlns:p14="http://schemas.microsoft.com/office/powerpoint/2010/main" val="1294896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45005-41A8-455E-ACAE-F21B2A27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8D6AC48-6CDA-46C6-82A1-B53E2DC1E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65628"/>
            <a:ext cx="10760363" cy="15219437"/>
          </a:xfrm>
        </p:spPr>
      </p:pic>
    </p:spTree>
    <p:extLst>
      <p:ext uri="{BB962C8B-B14F-4D97-AF65-F5344CB8AC3E}">
        <p14:creationId xmlns:p14="http://schemas.microsoft.com/office/powerpoint/2010/main" val="738878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E02A5A-3CF1-45B3-A689-0E1340F4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597A75E-E6F8-4A75-A909-448E8F7D4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82006"/>
            <a:ext cx="10727112" cy="15172407"/>
          </a:xfrm>
        </p:spPr>
      </p:pic>
    </p:spTree>
    <p:extLst>
      <p:ext uri="{BB962C8B-B14F-4D97-AF65-F5344CB8AC3E}">
        <p14:creationId xmlns:p14="http://schemas.microsoft.com/office/powerpoint/2010/main" val="895393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03E7B0-9035-446C-8FAB-B8933103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0A348ED-628B-4D6C-8A4C-E9026EF63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48755"/>
            <a:ext cx="10594108" cy="14984287"/>
          </a:xfrm>
        </p:spPr>
      </p:pic>
    </p:spTree>
    <p:extLst>
      <p:ext uri="{BB962C8B-B14F-4D97-AF65-F5344CB8AC3E}">
        <p14:creationId xmlns:p14="http://schemas.microsoft.com/office/powerpoint/2010/main" val="4009218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E4601-9A86-4A2D-82D6-842862D7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41D8924-FBCF-4AB5-A491-A1E0294C4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515505"/>
            <a:ext cx="10727112" cy="15172407"/>
          </a:xfrm>
        </p:spPr>
      </p:pic>
    </p:spTree>
    <p:extLst>
      <p:ext uri="{BB962C8B-B14F-4D97-AF65-F5344CB8AC3E}">
        <p14:creationId xmlns:p14="http://schemas.microsoft.com/office/powerpoint/2010/main" val="1677499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50B62-1527-4233-8885-33B41C3D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A705BE4-DD81-40C6-B0BF-C0A6FB1B8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32378"/>
            <a:ext cx="10861451" cy="15362416"/>
          </a:xfrm>
        </p:spPr>
      </p:pic>
    </p:spTree>
    <p:extLst>
      <p:ext uri="{BB962C8B-B14F-4D97-AF65-F5344CB8AC3E}">
        <p14:creationId xmlns:p14="http://schemas.microsoft.com/office/powerpoint/2010/main" val="3863105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39951-D7AE-4DAD-8A77-A37E7DDC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C1352DE-E56F-4CE9-B2B2-8D3B5840E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98880"/>
            <a:ext cx="10510981" cy="14866712"/>
          </a:xfrm>
        </p:spPr>
      </p:pic>
    </p:spTree>
    <p:extLst>
      <p:ext uri="{BB962C8B-B14F-4D97-AF65-F5344CB8AC3E}">
        <p14:creationId xmlns:p14="http://schemas.microsoft.com/office/powerpoint/2010/main" val="1144369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4F345-598B-4F8A-B9E7-0EBD798A0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CE8AEE9-9BED-4662-BF40-57FCB359D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" y="232870"/>
            <a:ext cx="11144084" cy="15762171"/>
          </a:xfrm>
        </p:spPr>
      </p:pic>
    </p:spTree>
    <p:extLst>
      <p:ext uri="{BB962C8B-B14F-4D97-AF65-F5344CB8AC3E}">
        <p14:creationId xmlns:p14="http://schemas.microsoft.com/office/powerpoint/2010/main" val="4097502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F914E-1278-43CF-8DB9-2C0118D9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8BB45F4-615C-4571-A12E-A43E74AF6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48887"/>
            <a:ext cx="10707389" cy="15144510"/>
          </a:xfrm>
        </p:spPr>
      </p:pic>
    </p:spTree>
    <p:extLst>
      <p:ext uri="{BB962C8B-B14F-4D97-AF65-F5344CB8AC3E}">
        <p14:creationId xmlns:p14="http://schemas.microsoft.com/office/powerpoint/2010/main" val="41613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F48D3-1ED7-446A-A671-049BE3CC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AC4DD3A-9A82-4FA4-B894-306D4BF9C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349135"/>
            <a:ext cx="10868773" cy="15372772"/>
          </a:xfrm>
        </p:spPr>
      </p:pic>
    </p:spTree>
    <p:extLst>
      <p:ext uri="{BB962C8B-B14F-4D97-AF65-F5344CB8AC3E}">
        <p14:creationId xmlns:p14="http://schemas.microsoft.com/office/powerpoint/2010/main" val="2250162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86BCA-C19A-476A-B01F-B946D248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9EBF81F-DF89-4938-8F40-69F701E64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5" y="465628"/>
            <a:ext cx="10693861" cy="15125377"/>
          </a:xfrm>
        </p:spPr>
      </p:pic>
    </p:spTree>
    <p:extLst>
      <p:ext uri="{BB962C8B-B14F-4D97-AF65-F5344CB8AC3E}">
        <p14:creationId xmlns:p14="http://schemas.microsoft.com/office/powerpoint/2010/main" val="411587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89A3AF-D637-4A8F-99E2-C5199248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53BA138-F12B-48D4-A899-929A71B8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97" y="515504"/>
            <a:ext cx="10412565" cy="14727512"/>
          </a:xfrm>
        </p:spPr>
      </p:pic>
    </p:spTree>
    <p:extLst>
      <p:ext uri="{BB962C8B-B14F-4D97-AF65-F5344CB8AC3E}">
        <p14:creationId xmlns:p14="http://schemas.microsoft.com/office/powerpoint/2010/main" val="3282321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75C0BA-0B92-4128-AC69-884BF2AE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F1D1834-B4FC-426E-9057-BD8629E56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" y="498879"/>
            <a:ext cx="10560857" cy="14937256"/>
          </a:xfrm>
        </p:spPr>
      </p:pic>
    </p:spTree>
    <p:extLst>
      <p:ext uri="{BB962C8B-B14F-4D97-AF65-F5344CB8AC3E}">
        <p14:creationId xmlns:p14="http://schemas.microsoft.com/office/powerpoint/2010/main" val="2423894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58591-21CE-41A1-A2CA-1475AB39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DC0047-6028-41C4-8638-5E768A2B9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7" y="631882"/>
            <a:ext cx="10362688" cy="14656967"/>
          </a:xfrm>
        </p:spPr>
      </p:pic>
    </p:spTree>
    <p:extLst>
      <p:ext uri="{BB962C8B-B14F-4D97-AF65-F5344CB8AC3E}">
        <p14:creationId xmlns:p14="http://schemas.microsoft.com/office/powerpoint/2010/main" val="13863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28F8A-76F7-4ED6-9908-EA167A779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77911D8-084C-4164-80BA-6F1A9729C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8" y="432378"/>
            <a:ext cx="10510981" cy="14866712"/>
          </a:xfrm>
        </p:spPr>
      </p:pic>
    </p:spTree>
    <p:extLst>
      <p:ext uri="{BB962C8B-B14F-4D97-AF65-F5344CB8AC3E}">
        <p14:creationId xmlns:p14="http://schemas.microsoft.com/office/powerpoint/2010/main" val="2923225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358B7C-7F33-40C7-A0FE-D4117434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D232526-B9C7-4834-A7BE-A04E47B51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65628"/>
            <a:ext cx="10743737" cy="15195922"/>
          </a:xfrm>
        </p:spPr>
      </p:pic>
    </p:spTree>
    <p:extLst>
      <p:ext uri="{BB962C8B-B14F-4D97-AF65-F5344CB8AC3E}">
        <p14:creationId xmlns:p14="http://schemas.microsoft.com/office/powerpoint/2010/main" val="1879678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7566D6-44F5-43A3-BC6E-921B1113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640CFB4-01E2-49F8-8F0B-4F34DF8A5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1" y="565382"/>
            <a:ext cx="10577483" cy="14960772"/>
          </a:xfrm>
        </p:spPr>
      </p:pic>
    </p:spTree>
    <p:extLst>
      <p:ext uri="{BB962C8B-B14F-4D97-AF65-F5344CB8AC3E}">
        <p14:creationId xmlns:p14="http://schemas.microsoft.com/office/powerpoint/2010/main" val="785867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858A5-4316-4F3A-A18E-7F5C05EE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191ABB5-519A-430E-9E67-69F384130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615257"/>
            <a:ext cx="10494355" cy="14843196"/>
          </a:xfrm>
        </p:spPr>
      </p:pic>
    </p:spTree>
    <p:extLst>
      <p:ext uri="{BB962C8B-B14F-4D97-AF65-F5344CB8AC3E}">
        <p14:creationId xmlns:p14="http://schemas.microsoft.com/office/powerpoint/2010/main" val="451214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0</Words>
  <Application>Microsoft Office PowerPoint</Application>
  <PresentationFormat>Benutzerdefiniert</PresentationFormat>
  <Paragraphs>0</Paragraphs>
  <Slides>151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151</vt:i4>
      </vt:variant>
    </vt:vector>
  </HeadingPairs>
  <TitlesOfParts>
    <vt:vector size="154" baseType="lpstr">
      <vt:lpstr>Century Gothic</vt:lpstr>
      <vt:lpstr>Wingdings 3</vt:lpstr>
      <vt:lpstr>Segment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Uwe Krauß</dc:creator>
  <cp:lastModifiedBy>Krauss, Uwe</cp:lastModifiedBy>
  <cp:revision>18</cp:revision>
  <dcterms:created xsi:type="dcterms:W3CDTF">2017-10-28T17:34:42Z</dcterms:created>
  <dcterms:modified xsi:type="dcterms:W3CDTF">2017-10-28T21:46:10Z</dcterms:modified>
</cp:coreProperties>
</file>